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907595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908385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722848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339202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38489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5144831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422230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229169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901701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306311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122334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C0965C-2883-4566-B6EB-FC5B77382016}" type="datetimeFigureOut">
              <a:rPr lang="zh-CN" altLang="en-US" smtClean="0"/>
              <a:t>2016/2/19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9039D5-B500-40AD-AC22-45DBCEDB6D6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890671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宽屏</PresentationFormat>
  <Paragraphs>0</Paragraphs>
  <Slides>0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0</vt:i4>
      </vt:variant>
    </vt:vector>
  </HeadingPairs>
  <TitlesOfParts>
    <vt:vector size="5" baseType="lpstr">
      <vt:lpstr>宋体</vt:lpstr>
      <vt:lpstr>Arial</vt:lpstr>
      <vt:lpstr>Calibri</vt:lpstr>
      <vt:lpstr>Calibri Light</vt:lpstr>
      <vt:lpstr>Office 主题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An,Fengyi</dc:creator>
  <cp:lastModifiedBy>An,Fengyi</cp:lastModifiedBy>
  <cp:revision>2</cp:revision>
  <dcterms:created xsi:type="dcterms:W3CDTF">2016-02-19T07:33:07Z</dcterms:created>
  <dcterms:modified xsi:type="dcterms:W3CDTF">2016-02-19T07:33:40Z</dcterms:modified>
</cp:coreProperties>
</file>

<file path=docProps/thumbnail.jpeg>
</file>